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2" r:id="rId4"/>
    <p:sldId id="261" r:id="rId5"/>
    <p:sldId id="260" r:id="rId6"/>
    <p:sldId id="263" r:id="rId7"/>
    <p:sldId id="264" r:id="rId8"/>
    <p:sldId id="265" r:id="rId9"/>
    <p:sldId id="268" r:id="rId10"/>
    <p:sldId id="266" r:id="rId11"/>
    <p:sldId id="267" r:id="rId12"/>
    <p:sldId id="256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ds05.infourok.ru/uploads/ex/0e85/0006ec54-91ab8e71/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97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40466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   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</a:br>
            <a:endParaRPr lang="ru-RU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365104"/>
            <a:ext cx="57961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Подготовила воспитатель: </a:t>
            </a:r>
            <a:b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            </a:t>
            </a:r>
            <a:r>
              <a:rPr lang="ru-RU" sz="2400" dirty="0" err="1" smtClean="0">
                <a:solidFill>
                  <a:schemeClr val="tx2"/>
                </a:solidFill>
                <a:latin typeface="Arial Black" pitchFamily="34" charset="0"/>
              </a:rPr>
              <a:t>Реутина</a:t>
            </a:r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Ольга </a:t>
            </a:r>
            <a:r>
              <a:rPr lang="ru-RU" sz="2400" dirty="0">
                <a:solidFill>
                  <a:schemeClr val="tx2"/>
                </a:solidFill>
                <a:latin typeface="Arial Black" pitchFamily="34" charset="0"/>
              </a:rPr>
              <a:t>А</a:t>
            </a:r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лександровна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МБДОУ «Малышок» с. Доброе</a:t>
            </a:r>
            <a:br>
              <a:rPr lang="ru-RU" sz="2000" b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                         2021г.</a:t>
            </a:r>
            <a:endParaRPr lang="ru-RU" sz="2000" b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7" y="692696"/>
            <a:ext cx="82809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Franklin Gothic Heavy" pitchFamily="34" charset="0"/>
              </a:rPr>
              <a:t>     </a:t>
            </a:r>
            <a:r>
              <a:rPr lang="ru-RU" sz="4800" dirty="0" smtClean="0">
                <a:solidFill>
                  <a:srgbClr val="7030A0"/>
                </a:solidFill>
                <a:latin typeface="Franklin Gothic Heavy" pitchFamily="34" charset="0"/>
              </a:rPr>
              <a:t>ДЕЛОВАЯ ИГРА ДЛЯ </a:t>
            </a:r>
          </a:p>
          <a:p>
            <a:r>
              <a:rPr lang="ru-RU" sz="4800" dirty="0" smtClean="0">
                <a:solidFill>
                  <a:srgbClr val="7030A0"/>
                </a:solidFill>
                <a:latin typeface="Franklin Gothic Heavy" pitchFamily="34" charset="0"/>
              </a:rPr>
              <a:t>             ПЕДАГОГОВ</a:t>
            </a:r>
            <a:br>
              <a:rPr lang="ru-RU" sz="4800" dirty="0" smtClean="0">
                <a:solidFill>
                  <a:srgbClr val="7030A0"/>
                </a:solidFill>
                <a:latin typeface="Franklin Gothic Heavy" pitchFamily="34" charset="0"/>
              </a:rPr>
            </a:br>
            <a:r>
              <a:rPr lang="ru-RU" sz="4400" dirty="0" smtClean="0">
                <a:latin typeface="Franklin Gothic Heavy" pitchFamily="34" charset="0"/>
              </a:rPr>
              <a:t>             </a:t>
            </a: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«ЭРУДИТ»</a:t>
            </a:r>
            <a:endParaRPr lang="ru-RU" sz="6000" dirty="0">
              <a:solidFill>
                <a:schemeClr val="accent6">
                  <a:lumMod val="50000"/>
                </a:schemeClr>
              </a:solidFill>
              <a:latin typeface="Franklin Gothic Heav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542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ds05.infourok.ru/uploads/ex/0e85/0006ec54-91ab8e71/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97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404665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  </a:t>
            </a:r>
            <a:r>
              <a:rPr lang="ru-RU" sz="3200" b="1" u="sng" dirty="0">
                <a:solidFill>
                  <a:srgbClr val="C00000"/>
                </a:solidFill>
              </a:rPr>
              <a:t>В заключении хочется </a:t>
            </a:r>
            <a:r>
              <a:rPr lang="ru-RU" sz="3200" b="1" u="sng" dirty="0" smtClean="0">
                <a:solidFill>
                  <a:srgbClr val="C00000"/>
                </a:solidFill>
              </a:rPr>
              <a:t>вспомнить </a:t>
            </a:r>
            <a:br>
              <a:rPr lang="ru-RU" sz="3200" b="1" u="sng" dirty="0" smtClean="0">
                <a:solidFill>
                  <a:srgbClr val="C00000"/>
                </a:solidFill>
              </a:rPr>
            </a:br>
            <a:r>
              <a:rPr lang="ru-RU" sz="3200" b="1" u="sng" dirty="0" smtClean="0">
                <a:solidFill>
                  <a:srgbClr val="C00000"/>
                </a:solidFill>
              </a:rPr>
              <a:t>японскую  мудрость</a:t>
            </a:r>
            <a:r>
              <a:rPr lang="ru-RU" sz="3200" dirty="0">
                <a:solidFill>
                  <a:srgbClr val="C00000"/>
                </a:solidFill>
              </a:rPr>
              <a:t>: 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Плохой хозяин растит сорняк, хороший выращивает рис. Умный культивирует почву, дальновидный воспитывает работника». Давайте же воспитывать достойное поколение.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Удачи 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вам!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Спасибо 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участие!</a:t>
            </a:r>
          </a:p>
          <a:p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</a:br>
            <a:endParaRPr lang="ru-RU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365104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ru-RU" sz="2000" b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0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ds05.infourok.ru/uploads/ex/0e85/0006ec54-91ab8e71/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97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40466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   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</a:br>
            <a:endParaRPr lang="ru-RU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365104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ru-RU" sz="2000" b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0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52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684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ds05.infourok.ru/uploads/ex/0e85/0006ec54-91ab8e71/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97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40466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   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</a:br>
            <a:endParaRPr lang="ru-RU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365104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ru-RU" sz="2000" b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604994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Активизировать деятельность педагогов, способствовать приобретению опыта совместной работы педагогического коллектива; соблюдать культуру речи и тактичность; поиск новых способов поведения в контактах с родителями.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6064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ds05.infourok.ru/uploads/ex/0e85/0006ec54-91ab8e71/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004" y="0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40466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   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</a:br>
            <a:endParaRPr lang="ru-RU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365104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ru-RU" sz="2000" b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836712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Разминка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Здоровый человек – успешный человек!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Утром встал гусак на лапки, приготовился к зарядке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(Встают)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Посмотрел он вправо, влево, повороты сделал смело.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(Смотрят вправо, влево,).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Пощипал немного пух и с разбега в воду плюх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!(Пощипать себя и присесть)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Воробьишка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потянулся,  распрямился, встрепенулся.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Головой кивнул три раза,  подмигнул он правым глазом.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Лапки в стороны развёл  и  по жёрдочке пошёл. 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Прогулялся и присел, свою песенку запел:  Чик-чирик-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чирик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чирик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41961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ds05.infourok.ru/uploads/ex/0e85/0006ec54-91ab8e71/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97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40466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   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</a:br>
            <a:endParaRPr lang="ru-RU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365104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ru-RU" sz="2000" b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88641"/>
            <a:ext cx="705678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1.Задание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«Перевертыши». 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-Уважаемые коллеги, 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нужно отгадать по «перевертышу» название известного фильма или пословицу.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413338"/>
            <a:ext cx="806489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2.Задание: «</a:t>
            </a:r>
            <a:r>
              <a:rPr lang="ru-RU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Угадайка</a:t>
            </a:r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Каждый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педагог стремится овладеть техникой движения, жестов, сопровождающих его речь для усиления эмоциональной стороны восприятия.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Предлагаю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проверить, насколько вы владеете этой техникой.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4595936"/>
            <a:ext cx="7092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4365104"/>
            <a:ext cx="7092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1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ds05.infourok.ru/uploads/ex/0e85/0006ec54-91ab8e71/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97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836712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</a:p>
          <a:p>
            <a:endParaRPr lang="ru-RU" sz="3200" b="1" u="sng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  <a:p>
            <a:endParaRPr lang="ru-RU" sz="3200" b="1" u="sng" dirty="0" smtClean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  <a:p>
            <a:endParaRPr lang="ru-RU" sz="3200" b="1" u="sng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  <a:p>
            <a:endParaRPr lang="ru-RU" sz="3200" b="1" u="sng" dirty="0" smtClean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  <a:p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Задание «Пословицы и поговорки»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Выберите наиболее подходящие пословицы и поговорки и обоснуйте почему именно эта поговорка подходит к этому высказыванию</a:t>
            </a:r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 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</a:br>
            <a:r>
              <a:rPr lang="ru-RU" sz="3600" b="1" u="sng" dirty="0" smtClean="0"/>
              <a:t>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365104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ru-RU" sz="2000" b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764704"/>
            <a:ext cx="799288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3.Задание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 «Еж и слон»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игры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опосредованно продемонстрировать участникам их привычный способ взаимодействия с другими людьми.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1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ds05.infourok.ru/uploads/ex/0e85/0006ec54-91ab8e71/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97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55576" y="620688"/>
            <a:ext cx="79208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   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</a:br>
            <a:r>
              <a:rPr lang="ru-RU" sz="3600" b="1" u="sng" dirty="0">
                <a:solidFill>
                  <a:srgbClr val="C00000"/>
                </a:solidFill>
              </a:rPr>
              <a:t>5. Задание  </a:t>
            </a:r>
            <a:endParaRPr lang="ru-RU" sz="3600" dirty="0">
              <a:solidFill>
                <a:srgbClr val="C00000"/>
              </a:solidFill>
            </a:endParaRPr>
          </a:p>
          <a:p>
            <a:r>
              <a:rPr lang="ru-RU" sz="3600" b="1" u="sng" dirty="0"/>
              <a:t>  </a:t>
            </a:r>
            <a:r>
              <a:rPr lang="ru-RU" sz="3600" b="1" dirty="0"/>
              <a:t>  «МУДРЁНЫЕ ВОПРОСЫ»</a:t>
            </a:r>
            <a:endParaRPr lang="ru-RU" sz="3600" dirty="0"/>
          </a:p>
          <a:p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Педагогам  1 команды: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1.Дедка,  бабка, внучка, Жучка, кошка и мышка вытянули репку. Сколько глаз её увидело?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2.Настя положила в чай три ложки сахара и выпила один стакан. Катя использовала четыре ложки сахара и выпила два стакана. У кого чай был слаще?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3.Мама связала своим детям три  шарфа (каждому по одному шарфу) и три варежки. Сколько ей осталось связать варежек?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4.Четыре мальчика и две девочки скатали по одному снежному комку и слепили снеговиков. Сколько морковок для носа и угольков для глаз принесла им воспитательница? </a:t>
            </a:r>
          </a:p>
          <a:p>
            <a:endParaRPr lang="ru-RU" sz="2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365104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ru-RU" sz="2000" b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6673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 "</a:t>
            </a:r>
            <a:r>
              <a:rPr lang="ru-RU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Сиамские близнецы"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8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ds05.infourok.ru/uploads/ex/0e85/0006ec54-91ab8e71/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40466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   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</a:br>
            <a:endParaRPr lang="ru-RU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365104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ru-RU" sz="2000" b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620688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Педагогам 2 команды: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1.Ленту разрезали на шести местах. Сколько частей получилось?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2.Сестра и брат получили по 4 яблока. Сестра съела 3 яблока, брат – 2 яблока. У кого яблок осталось больше? 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3.Одно яблоко разделили поровну между 2 девочками, а второе – поровну между 4 мальчиками. Кто из детей получил большую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часть?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4.Сестре 4 года, брату 6 лет.  Сколько лет будет брату, когда сестре исполнится 6 лет?  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4675496"/>
            <a:ext cx="59401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 задание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«СОСТАВЬТЕ </a:t>
            </a:r>
            <a:r>
              <a:rPr lang="ru-RU" sz="24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МОЖНО БОЛЬШЕ </a:t>
            </a: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СЛОВ».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8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ds05.infourok.ru/uploads/ex/0e85/0006ec54-91ab8e71/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40466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   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</a:br>
            <a:endParaRPr lang="ru-RU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365104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ru-RU" sz="2000" b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7768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 7 Педагогическая ситуация     ?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команде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В саду для детей старших групп и их родителей было предложено задание, изготовить кормушки для птиц. Дети с азартом и радостью показывают и рассказывают, как они смастерили, кто-то с папой, кто-то с дядей, с дедушкой кормушки. Только 5-ти летний Антон сидел и тихо наблюдал за всеми. Одна из девочек обратилась к нему: «А ты, почему не принес кормушку? Тебе не жалко птиц!» А Антон ответил: «Мама все время работает ей некогда, а папы у меня нет!» Все дети рассмеялись.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Ваши действия?</a:t>
            </a:r>
          </a:p>
        </p:txBody>
      </p:sp>
    </p:spTree>
    <p:extLst>
      <p:ext uri="{BB962C8B-B14F-4D97-AF65-F5344CB8AC3E}">
        <p14:creationId xmlns:p14="http://schemas.microsoft.com/office/powerpoint/2010/main" xmlns="" val="39228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ds05.infourok.ru/uploads/ex/0e85/0006ec54-91ab8e71/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60" y="-32972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40466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 Black" pitchFamily="34" charset="0"/>
              </a:rPr>
              <a:t>   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Arial Black" pitchFamily="34" charset="0"/>
              </a:rPr>
            </a:br>
            <a:endParaRPr lang="ru-RU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365104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ru-RU" sz="2000" b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3895" y="374189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2-команде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саду идет подготовка к Новому году. В музыкальном зале уже украсили елку. Весело и радостно проходит новогодний праздник, но тут к воспитателю подходит 6-ти летняя Кира и спрашивает: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«- Анна Ивановна, а почему елку срубили, ведь нельзя ломать и губить деревья. Ведь после праздника выкинете».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Ваши действия?</a:t>
            </a:r>
          </a:p>
        </p:txBody>
      </p:sp>
    </p:spTree>
    <p:extLst>
      <p:ext uri="{BB962C8B-B14F-4D97-AF65-F5344CB8AC3E}">
        <p14:creationId xmlns:p14="http://schemas.microsoft.com/office/powerpoint/2010/main" xmlns="" val="31280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227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</dc:creator>
  <cp:lastModifiedBy>EVM</cp:lastModifiedBy>
  <cp:revision>7</cp:revision>
  <dcterms:created xsi:type="dcterms:W3CDTF">2021-11-11T17:37:38Z</dcterms:created>
  <dcterms:modified xsi:type="dcterms:W3CDTF">2021-11-24T05:10:05Z</dcterms:modified>
</cp:coreProperties>
</file>